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8B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60"/>
  </p:normalViewPr>
  <p:slideViewPr>
    <p:cSldViewPr snapToGrid="0">
      <p:cViewPr>
        <p:scale>
          <a:sx n="84" d="100"/>
          <a:sy n="84" d="100"/>
        </p:scale>
        <p:origin x="139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D3D6C86-BD70-CF56-C0D5-2E6AEFB715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1FFCCD61-E37B-4DE1-A4C0-DA70F14505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2923F47-0A5F-D20A-2DFE-6AAF1D74F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8136DA52-0085-171E-B0CD-AE122179A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9634F62-D7F2-FB25-9849-C3E89EFD1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3520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530C2EB-9DD2-200D-1887-5BFD5F2B0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1F34296-D8D3-6D09-5BDE-1DD048B9AE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2C3F0C5-E118-1021-BDD7-091EC4F53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EFD64A-2824-33C6-C4E6-5E898A1AE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CBCF084-F7BA-D778-1D1D-4C18BB6EF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4109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7167DE7C-8A3D-20B9-3E5D-7054EA7A27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B2705C8-DBD9-9F7E-D5B4-EEE7F846C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E5DD9FC-D2C1-85BF-F676-63B18D633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932BDB-9E91-ABCE-7D96-F7D7D92C6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3E23763-606C-8326-68F8-1D72D49F4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548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0B659A-CCE1-1D0D-8A22-9D2E43DE2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BEB5A10-EB69-1714-6228-AFAE9F96BF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CE9A69F-B6F2-A6A0-6ACE-1635028D3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F197FFB-49CF-AB5E-B9A4-7510D9025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A2AA8AC-C121-3BBF-8BEE-550891759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94956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92C90E-1550-418D-0FAB-549D96DDE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16D38B0-1DFB-E3C9-20EF-71B5BD4C8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04BEFE3-2AFC-E474-D024-0CE938661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59E990F4-4B17-10AF-BF0D-48EAD7AFA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1D1B46B-CFC6-2240-B4D7-0C59924D9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099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DDED18-CBE7-DF85-14C9-27269A4C3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C571BFF-98ED-08D3-66AA-14328645AF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A2F9DD4-182A-4336-3821-39D88B28A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092C57F-4C2C-12F0-1049-06AAAC246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662AC0C-842C-588B-9556-FF7DEA550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D40AD14-B689-374D-E7E8-34EDDF59C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872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00F4542-A19C-DC67-67B6-82613035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635E6576-DD84-B382-4E45-87ACA75D7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C7A0D22E-5067-82F4-F23B-4A98EB5FBC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BF23C679-59FE-5E41-4CB5-DFAB738793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9E7A7372-2938-637C-2A89-686E60F3D5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0DB27AC-C9CA-E000-3298-1B9EC958D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C60F6AC9-106B-3CC0-02AF-959DCBAE1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69693F3E-3540-2CBA-1357-9ED2BE228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0073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3CAAF1F-EABB-CC7F-FFBC-E91FB22EA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FFBC370-749E-1521-4E68-5E45ACE4A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C9000ACC-E882-BAF2-0478-DA4AD3A4C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40FA2A9-C9EE-5261-5EED-24A8810B0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4269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B8A9FD6D-F718-08BB-3669-406AD5C39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21BD1EE-87F4-0FDA-1F63-BA011DEAF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E8AD96F-0883-678A-8700-0CED33F5B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640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3758315-A49E-707E-5BF7-FA448A02B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167F8E-B4DA-BA98-5F71-F5F98E3789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A98475FF-79DD-4602-5CD5-7B4A2D661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C3E075A0-425C-5B6A-AFD0-3F32D00F0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B26316C-13EE-0C51-F971-5A788D24D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6B52F29-79B7-38E6-8073-94BDEF08D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473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9F23DA-8CF4-549E-D483-EC5E08E54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7BDBCA01-6AFB-1F59-9907-D3C47C920A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1F101CA-8387-168E-F356-14B38D1B3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D3D659B-66F4-6E40-724B-2AD8B2B24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F12027A-B96F-441E-796E-5F7D7AA24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D8C163E-7E65-A8F1-D163-9D627C04A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008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50F65601-55CA-610E-B559-EA8FEAA9A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F5F204A-C9E8-9C2B-72D2-8B76199B5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E20473C-5EC1-938B-36BF-FB2E779C1A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B3B10B-061A-4275-9F52-2DEC780F2511}" type="datetimeFigureOut">
              <a:rPr lang="cs-CZ" smtClean="0"/>
              <a:t>18.06.2025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D5CEC9BC-47EB-8AC8-C486-8E42E97154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4A5C01F-809B-2E77-A64A-87577609E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694C134-E82A-419C-880F-D5FA2B61517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0433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venku, zemědělství, obloha, sklizeň&#10;&#10;Obsah vygenerovaný umělou inteligencí může být nesprávný.">
            <a:extLst>
              <a:ext uri="{FF2B5EF4-FFF2-40B4-BE49-F238E27FC236}">
                <a16:creationId xmlns:a16="http://schemas.microsoft.com/office/drawing/2014/main" id="{CF0C4825-7A85-1428-F7DB-FA50EFB6B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6" y="1286256"/>
            <a:ext cx="5833872" cy="4285488"/>
          </a:xfrm>
          <a:prstGeom prst="rect">
            <a:avLst/>
          </a:prstGeom>
        </p:spPr>
      </p:pic>
      <p:pic>
        <p:nvPicPr>
          <p:cNvPr id="8" name="Obrázek 7" descr="Obsah obrázku text, Písmo, logo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253D3735-BD27-E71E-8FDD-AC97CBD9E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4668" b="32828"/>
          <a:stretch/>
        </p:blipFill>
        <p:spPr>
          <a:xfrm>
            <a:off x="562170" y="470111"/>
            <a:ext cx="4225961" cy="47866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ADAE640C-8CF5-C1F1-3EB5-2F9B6233BEE4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782" y="5747888"/>
            <a:ext cx="4335600" cy="838231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7B5B190F-83D7-3591-771E-1EA649E9C894}"/>
              </a:ext>
            </a:extLst>
          </p:cNvPr>
          <p:cNvSpPr txBox="1">
            <a:spLocks/>
          </p:cNvSpPr>
          <p:nvPr/>
        </p:nvSpPr>
        <p:spPr>
          <a:xfrm>
            <a:off x="6096000" y="1463041"/>
            <a:ext cx="5139690" cy="33489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3800"/>
              </a:lnSpc>
            </a:pPr>
            <a:r>
              <a:rPr lang="cs-CZ" sz="3600" dirty="0">
                <a:solidFill>
                  <a:srgbClr val="7C8B92"/>
                </a:solidFill>
                <a:latin typeface="Arial Black" panose="020B0A04020102020204" pitchFamily="34" charset="0"/>
              </a:rPr>
              <a:t>TITLE OF THE PRESENTATION</a:t>
            </a:r>
            <a:br>
              <a:rPr lang="cs-CZ" sz="3600" dirty="0">
                <a:solidFill>
                  <a:srgbClr val="7C8B92"/>
                </a:solidFill>
                <a:latin typeface="Arial Black" panose="020B0A04020102020204" pitchFamily="34" charset="0"/>
              </a:rPr>
            </a:br>
            <a:r>
              <a:rPr lang="cs-CZ" sz="3600" dirty="0">
                <a:solidFill>
                  <a:srgbClr val="7C8B92"/>
                </a:solidFill>
                <a:latin typeface="Arial Black" panose="020B0A04020102020204" pitchFamily="34" charset="0"/>
              </a:rPr>
              <a:t>TITLE OF THE PRESENTATION</a:t>
            </a:r>
            <a:endParaRPr lang="cs-CZ" sz="3600" i="0" u="none" strike="noStrike" baseline="30000" dirty="0">
              <a:solidFill>
                <a:srgbClr val="7C8B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813C10D-63D5-FB64-B74C-C9BF4CCC8486}"/>
              </a:ext>
            </a:extLst>
          </p:cNvPr>
          <p:cNvSpPr txBox="1">
            <a:spLocks/>
          </p:cNvSpPr>
          <p:nvPr/>
        </p:nvSpPr>
        <p:spPr>
          <a:xfrm>
            <a:off x="6096000" y="4926330"/>
            <a:ext cx="5139690" cy="8382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1800"/>
              </a:lnSpc>
            </a:pPr>
            <a:r>
              <a:rPr lang="en-US" sz="1200" dirty="0">
                <a:solidFill>
                  <a:srgbClr val="7C8B92"/>
                </a:solidFill>
                <a:latin typeface="Arial Black" panose="020B0A04020102020204" pitchFamily="34" charset="0"/>
              </a:rPr>
              <a:t>Name of the presentation author</a:t>
            </a:r>
            <a:br>
              <a:rPr lang="cs-CZ" sz="1200" dirty="0">
                <a:solidFill>
                  <a:srgbClr val="7C8B92"/>
                </a:solidFill>
                <a:latin typeface="Arial Black" panose="020B0A04020102020204" pitchFamily="34" charset="0"/>
              </a:rPr>
            </a:br>
            <a:r>
              <a:rPr lang="cs-CZ" sz="1200" dirty="0" err="1">
                <a:solidFill>
                  <a:srgbClr val="7C8B92"/>
                </a:solidFill>
                <a:latin typeface="Arial Black" panose="020B0A04020102020204" pitchFamily="34" charset="0"/>
              </a:rPr>
              <a:t>Date</a:t>
            </a:r>
            <a:r>
              <a:rPr lang="cs-CZ" sz="1200" dirty="0">
                <a:solidFill>
                  <a:srgbClr val="7C8B92"/>
                </a:solidFill>
                <a:latin typeface="Arial Black" panose="020B0A04020102020204" pitchFamily="34" charset="0"/>
              </a:rPr>
              <a:t>: XX </a:t>
            </a:r>
            <a:r>
              <a:rPr lang="cs-CZ" sz="1200" dirty="0" err="1">
                <a:solidFill>
                  <a:srgbClr val="7C8B92"/>
                </a:solidFill>
                <a:latin typeface="Arial Black" panose="020B0A04020102020204" pitchFamily="34" charset="0"/>
              </a:rPr>
              <a:t>Month</a:t>
            </a:r>
            <a:r>
              <a:rPr lang="cs-CZ" sz="1200" dirty="0">
                <a:solidFill>
                  <a:srgbClr val="7C8B92"/>
                </a:solidFill>
                <a:latin typeface="Arial Black" panose="020B0A04020102020204" pitchFamily="34" charset="0"/>
              </a:rPr>
              <a:t> 202X</a:t>
            </a:r>
            <a:br>
              <a:rPr lang="cs-CZ" sz="1400" dirty="0">
                <a:solidFill>
                  <a:srgbClr val="7C8B92"/>
                </a:solidFill>
                <a:latin typeface="Arial Black" panose="020B0A04020102020204" pitchFamily="34" charset="0"/>
              </a:rPr>
            </a:br>
            <a:endParaRPr lang="cs-CZ" sz="1400" i="0" u="none" strike="noStrike" baseline="30000" dirty="0">
              <a:solidFill>
                <a:srgbClr val="7C8B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595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venku, sklizeň, zemědělství, tráva&#10;&#10;Obsah vygenerovaný umělou inteligencí může být nesprávný.">
            <a:extLst>
              <a:ext uri="{FF2B5EF4-FFF2-40B4-BE49-F238E27FC236}">
                <a16:creationId xmlns:a16="http://schemas.microsoft.com/office/drawing/2014/main" id="{45BF14AF-8A91-428D-8F2E-5C1B959A3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6256"/>
            <a:ext cx="12192000" cy="4285488"/>
          </a:xfrm>
          <a:prstGeom prst="rect">
            <a:avLst/>
          </a:prstGeom>
        </p:spPr>
      </p:pic>
      <p:pic>
        <p:nvPicPr>
          <p:cNvPr id="8" name="Obrázek 7" descr="Obsah obrázku text, Písmo, logo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C48791E0-9911-306F-FE1C-11DD587AC5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4668" b="32828"/>
          <a:stretch/>
        </p:blipFill>
        <p:spPr>
          <a:xfrm>
            <a:off x="562170" y="470111"/>
            <a:ext cx="4225961" cy="478661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505A4628-EA62-A49E-7524-1A1CE94989D1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782" y="5747888"/>
            <a:ext cx="4335600" cy="838231"/>
          </a:xfrm>
          <a:prstGeom prst="rect">
            <a:avLst/>
          </a:prstGeom>
        </p:spPr>
      </p:pic>
      <p:sp>
        <p:nvSpPr>
          <p:cNvPr id="10" name="Titel 1">
            <a:extLst>
              <a:ext uri="{FF2B5EF4-FFF2-40B4-BE49-F238E27FC236}">
                <a16:creationId xmlns:a16="http://schemas.microsoft.com/office/drawing/2014/main" id="{0A5EF4F2-B1C5-C0E6-C47F-A93D0E68DCBC}"/>
              </a:ext>
            </a:extLst>
          </p:cNvPr>
          <p:cNvSpPr txBox="1">
            <a:spLocks/>
          </p:cNvSpPr>
          <p:nvPr/>
        </p:nvSpPr>
        <p:spPr>
          <a:xfrm>
            <a:off x="1002030" y="1286256"/>
            <a:ext cx="5139690" cy="4285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3300"/>
              </a:lnSpc>
            </a:pPr>
            <a:r>
              <a:rPr lang="cs-CZ" sz="3000" dirty="0">
                <a:solidFill>
                  <a:schemeClr val="bg1"/>
                </a:solidFill>
                <a:latin typeface="Arial Black" panose="020B0A04020102020204" pitchFamily="34" charset="0"/>
              </a:rPr>
              <a:t>TITLE OF THE PRESENTATION</a:t>
            </a:r>
            <a:br>
              <a:rPr lang="cs-CZ" sz="30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cs-CZ" sz="3000" dirty="0">
                <a:solidFill>
                  <a:schemeClr val="bg1"/>
                </a:solidFill>
                <a:latin typeface="Arial Black" panose="020B0A04020102020204" pitchFamily="34" charset="0"/>
              </a:rPr>
              <a:t>TITLE OF THE PRESENTATION</a:t>
            </a:r>
            <a:br>
              <a:rPr lang="cs-CZ" sz="30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cs-CZ" sz="3000" dirty="0">
                <a:solidFill>
                  <a:schemeClr val="bg1"/>
                </a:solidFill>
                <a:latin typeface="Arial Black" panose="020B0A04020102020204" pitchFamily="34" charset="0"/>
              </a:rPr>
              <a:t>TITLE OF THE PRESENTATION</a:t>
            </a:r>
            <a:endParaRPr lang="cs-CZ" sz="3000" i="0" u="none" strike="noStrike" baseline="300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2A39BD01-4277-B8C4-D3CC-5E4485CAB7EF}"/>
              </a:ext>
            </a:extLst>
          </p:cNvPr>
          <p:cNvSpPr txBox="1">
            <a:spLocks/>
          </p:cNvSpPr>
          <p:nvPr/>
        </p:nvSpPr>
        <p:spPr>
          <a:xfrm>
            <a:off x="5646420" y="4983481"/>
            <a:ext cx="5852160" cy="7597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2000"/>
              </a:lnSpc>
            </a:pPr>
            <a:r>
              <a:rPr lang="en-US" sz="1100" dirty="0">
                <a:solidFill>
                  <a:schemeClr val="bg1"/>
                </a:solidFill>
                <a:latin typeface="Arial Black" panose="020B0A04020102020204" pitchFamily="34" charset="0"/>
              </a:rPr>
              <a:t>Name of the presentation author</a:t>
            </a:r>
            <a:r>
              <a:rPr lang="cs-CZ" sz="1100" dirty="0">
                <a:solidFill>
                  <a:schemeClr val="bg1"/>
                </a:solidFill>
                <a:latin typeface="Arial Black" panose="020B0A04020102020204" pitchFamily="34" charset="0"/>
              </a:rPr>
              <a:t>    I    </a:t>
            </a:r>
            <a:r>
              <a:rPr lang="cs-CZ" sz="1100" dirty="0" err="1">
                <a:solidFill>
                  <a:schemeClr val="bg1"/>
                </a:solidFill>
                <a:latin typeface="Arial Black" panose="020B0A04020102020204" pitchFamily="34" charset="0"/>
              </a:rPr>
              <a:t>Date</a:t>
            </a:r>
            <a:r>
              <a:rPr lang="cs-CZ" sz="1100" dirty="0">
                <a:solidFill>
                  <a:schemeClr val="bg1"/>
                </a:solidFill>
                <a:latin typeface="Arial Black" panose="020B0A04020102020204" pitchFamily="34" charset="0"/>
              </a:rPr>
              <a:t>: XX </a:t>
            </a:r>
            <a:r>
              <a:rPr lang="cs-CZ" sz="1100" dirty="0" err="1">
                <a:solidFill>
                  <a:schemeClr val="bg1"/>
                </a:solidFill>
                <a:latin typeface="Arial Black" panose="020B0A04020102020204" pitchFamily="34" charset="0"/>
              </a:rPr>
              <a:t>Month</a:t>
            </a:r>
            <a:r>
              <a:rPr lang="cs-CZ" sz="1100" dirty="0">
                <a:solidFill>
                  <a:schemeClr val="bg1"/>
                </a:solidFill>
                <a:latin typeface="Arial Black" panose="020B0A04020102020204" pitchFamily="34" charset="0"/>
              </a:rPr>
              <a:t> 202X</a:t>
            </a:r>
            <a:br>
              <a:rPr lang="cs-CZ" sz="11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cs-CZ" sz="1100" i="0" u="none" strike="noStrike" baseline="300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9701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příroda, venku, zelené, krajina&#10;&#10;Obsah vygenerovaný umělou inteligencí může být nesprávný.">
            <a:extLst>
              <a:ext uri="{FF2B5EF4-FFF2-40B4-BE49-F238E27FC236}">
                <a16:creationId xmlns:a16="http://schemas.microsoft.com/office/drawing/2014/main" id="{C79E3DB3-61B8-C471-8B43-279A3C8C49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6256"/>
            <a:ext cx="12192000" cy="4285488"/>
          </a:xfrm>
          <a:prstGeom prst="rect">
            <a:avLst/>
          </a:prstGeom>
        </p:spPr>
      </p:pic>
      <p:pic>
        <p:nvPicPr>
          <p:cNvPr id="10" name="Obrázek 9" descr="Obsah obrázku text, Písmo, logo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B00FAFA8-8703-097A-8EBE-3EDA80BCE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4668" b="32828"/>
          <a:stretch/>
        </p:blipFill>
        <p:spPr>
          <a:xfrm>
            <a:off x="562170" y="470111"/>
            <a:ext cx="4225961" cy="478661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06EB2945-F767-8B6B-F635-8FAE6094F8E8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5782" y="5747888"/>
            <a:ext cx="4335600" cy="838231"/>
          </a:xfrm>
          <a:prstGeom prst="rect">
            <a:avLst/>
          </a:prstGeom>
        </p:spPr>
      </p:pic>
      <p:sp>
        <p:nvSpPr>
          <p:cNvPr id="13" name="Titel 1">
            <a:extLst>
              <a:ext uri="{FF2B5EF4-FFF2-40B4-BE49-F238E27FC236}">
                <a16:creationId xmlns:a16="http://schemas.microsoft.com/office/drawing/2014/main" id="{49FF5444-A0B6-F1E6-443D-3AD34C60DD92}"/>
              </a:ext>
            </a:extLst>
          </p:cNvPr>
          <p:cNvSpPr txBox="1">
            <a:spLocks/>
          </p:cNvSpPr>
          <p:nvPr/>
        </p:nvSpPr>
        <p:spPr>
          <a:xfrm>
            <a:off x="1143000" y="1286256"/>
            <a:ext cx="9955530" cy="42854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3900"/>
              </a:lnSpc>
            </a:pPr>
            <a:r>
              <a:rPr lang="cs-CZ" sz="3200" dirty="0">
                <a:solidFill>
                  <a:schemeClr val="bg1"/>
                </a:solidFill>
                <a:latin typeface="Arial Black" panose="020B0A04020102020204" pitchFamily="34" charset="0"/>
              </a:rPr>
              <a:t>TITLE OF THE PRESENTATION TITLE</a:t>
            </a:r>
            <a:br>
              <a:rPr lang="cs-CZ" sz="32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cs-CZ" sz="3200" dirty="0">
                <a:solidFill>
                  <a:schemeClr val="bg1"/>
                </a:solidFill>
                <a:latin typeface="Arial Black" panose="020B0A04020102020204" pitchFamily="34" charset="0"/>
              </a:rPr>
              <a:t>OF THE PRESENTATION</a:t>
            </a:r>
            <a:br>
              <a:rPr lang="cs-CZ" sz="32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cs-CZ" sz="3200" i="0" u="none" strike="noStrike" baseline="300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F030EE30-E488-1145-123F-2A4A19BA0EFF}"/>
              </a:ext>
            </a:extLst>
          </p:cNvPr>
          <p:cNvSpPr txBox="1">
            <a:spLocks/>
          </p:cNvSpPr>
          <p:nvPr/>
        </p:nvSpPr>
        <p:spPr>
          <a:xfrm>
            <a:off x="5646420" y="4411980"/>
            <a:ext cx="5467350" cy="11597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ts val="2000"/>
              </a:lnSpc>
            </a:pPr>
            <a:r>
              <a:rPr lang="en-US" sz="1200" cap="all" dirty="0">
                <a:solidFill>
                  <a:schemeClr val="bg1"/>
                </a:solidFill>
                <a:latin typeface="Arial Black" panose="020B0A04020102020204" pitchFamily="34" charset="0"/>
              </a:rPr>
              <a:t>Name of the presentation</a:t>
            </a:r>
            <a:r>
              <a:rPr lang="cs-CZ" sz="1200" cap="all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r>
              <a:rPr lang="cs-CZ" sz="1200" cap="all" dirty="0" err="1">
                <a:solidFill>
                  <a:schemeClr val="bg1"/>
                </a:solidFill>
                <a:latin typeface="Arial Black" panose="020B0A04020102020204" pitchFamily="34" charset="0"/>
              </a:rPr>
              <a:t>author</a:t>
            </a:r>
            <a:r>
              <a:rPr lang="en-US" sz="1200" cap="all" dirty="0">
                <a:solidFill>
                  <a:schemeClr val="bg1"/>
                </a:solidFill>
                <a:latin typeface="Arial Black" panose="020B0A04020102020204" pitchFamily="34" charset="0"/>
              </a:rPr>
              <a:t> </a:t>
            </a:r>
            <a:br>
              <a:rPr lang="cs-CZ" sz="1200" cap="all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cs-CZ" sz="1200" cap="all" dirty="0" err="1">
                <a:solidFill>
                  <a:schemeClr val="bg1"/>
                </a:solidFill>
                <a:latin typeface="Arial Black" panose="020B0A04020102020204" pitchFamily="34" charset="0"/>
              </a:rPr>
              <a:t>date</a:t>
            </a:r>
            <a:r>
              <a:rPr lang="cs-CZ" sz="1200" cap="all" dirty="0">
                <a:solidFill>
                  <a:schemeClr val="bg1"/>
                </a:solidFill>
                <a:latin typeface="Arial Black" panose="020B0A04020102020204" pitchFamily="34" charset="0"/>
              </a:rPr>
              <a:t>: XX MONTH 202X</a:t>
            </a:r>
            <a:br>
              <a:rPr lang="cs-CZ" sz="1200" cap="all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endParaRPr lang="cs-CZ" sz="1200" i="0" u="none" strike="noStrike" cap="all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292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 descr="Obsah obrázku zemědělství, venku, sklizeň, obloha&#10;&#10;Obsah vygenerovaný umělou inteligencí může být nesprávný.">
            <a:extLst>
              <a:ext uri="{FF2B5EF4-FFF2-40B4-BE49-F238E27FC236}">
                <a16:creationId xmlns:a16="http://schemas.microsoft.com/office/drawing/2014/main" id="{F34DA12D-AAC8-FD0A-CFE7-AD47716AA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9183"/>
            <a:ext cx="4164748" cy="4538472"/>
          </a:xfrm>
          <a:prstGeom prst="rect">
            <a:avLst/>
          </a:prstGeom>
        </p:spPr>
      </p:pic>
      <p:pic>
        <p:nvPicPr>
          <p:cNvPr id="8" name="Obrázek 7" descr="Obsah obrázku text, Písmo, logo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B0FFA13D-0146-BB65-CD4C-D4978D78F9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4668" b="32828"/>
          <a:stretch/>
        </p:blipFill>
        <p:spPr>
          <a:xfrm>
            <a:off x="379291" y="424673"/>
            <a:ext cx="3728818" cy="422350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5345190-37E3-B1D0-4672-CD5DEB9446C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6189" y="5851946"/>
            <a:ext cx="3888559" cy="751802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761B14EB-52A1-3F55-AEFF-D7B34810C0E2}"/>
              </a:ext>
            </a:extLst>
          </p:cNvPr>
          <p:cNvSpPr txBox="1">
            <a:spLocks/>
          </p:cNvSpPr>
          <p:nvPr/>
        </p:nvSpPr>
        <p:spPr>
          <a:xfrm>
            <a:off x="685800" y="1032113"/>
            <a:ext cx="3006090" cy="45396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800"/>
              </a:lnSpc>
            </a:pPr>
            <a:r>
              <a:rPr lang="cs-CZ" sz="2400" dirty="0">
                <a:solidFill>
                  <a:schemeClr val="bg1"/>
                </a:solidFill>
                <a:latin typeface="Arial Black" panose="020B0A04020102020204" pitchFamily="34" charset="0"/>
              </a:rPr>
              <a:t>TITLE OF THE PRESENTATION</a:t>
            </a:r>
            <a:br>
              <a:rPr lang="cs-CZ" sz="24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cs-CZ" sz="2400" dirty="0">
                <a:solidFill>
                  <a:schemeClr val="bg1"/>
                </a:solidFill>
                <a:latin typeface="Arial Black" panose="020B0A04020102020204" pitchFamily="34" charset="0"/>
              </a:rPr>
              <a:t>TITLE OF THE PRESENTATION</a:t>
            </a:r>
            <a:br>
              <a:rPr lang="cs-CZ" sz="2400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cs-CZ" sz="2400" dirty="0">
                <a:solidFill>
                  <a:schemeClr val="bg1"/>
                </a:solidFill>
                <a:latin typeface="Arial Black" panose="020B0A04020102020204" pitchFamily="34" charset="0"/>
              </a:rPr>
              <a:t>TITLE</a:t>
            </a:r>
            <a:endParaRPr lang="cs-CZ" sz="2400" i="0" u="none" strike="noStrike" baseline="30000" dirty="0">
              <a:solidFill>
                <a:schemeClr val="bg1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19023A9-90FE-96D1-4E8B-959AD005975E}"/>
              </a:ext>
            </a:extLst>
          </p:cNvPr>
          <p:cNvSpPr txBox="1">
            <a:spLocks/>
          </p:cNvSpPr>
          <p:nvPr/>
        </p:nvSpPr>
        <p:spPr>
          <a:xfrm>
            <a:off x="4370070" y="1032113"/>
            <a:ext cx="7357110" cy="488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400"/>
              </a:lnSpc>
            </a:pPr>
            <a:r>
              <a:rPr lang="cs-CZ" sz="2500" dirty="0">
                <a:solidFill>
                  <a:srgbClr val="7C8B92"/>
                </a:solidFill>
                <a:latin typeface="Arial Black" panose="020B0A04020102020204" pitchFamily="34" charset="0"/>
              </a:rPr>
              <a:t>HEADING</a:t>
            </a:r>
            <a:endParaRPr lang="cs-CZ" sz="2500" i="0" u="none" strike="noStrike" baseline="30000" dirty="0">
              <a:solidFill>
                <a:srgbClr val="7C8B92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itel 1">
            <a:extLst>
              <a:ext uri="{FF2B5EF4-FFF2-40B4-BE49-F238E27FC236}">
                <a16:creationId xmlns:a16="http://schemas.microsoft.com/office/drawing/2014/main" id="{FEA271B9-DA9A-1149-1435-8884CB0D49BE}"/>
              </a:ext>
            </a:extLst>
          </p:cNvPr>
          <p:cNvSpPr txBox="1">
            <a:spLocks/>
          </p:cNvSpPr>
          <p:nvPr/>
        </p:nvSpPr>
        <p:spPr>
          <a:xfrm>
            <a:off x="4369689" y="1520190"/>
            <a:ext cx="7357110" cy="420624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85750" indent="-285750" algn="l">
              <a:lnSpc>
                <a:spcPts val="2400"/>
              </a:lnSpc>
              <a:buClr>
                <a:srgbClr val="7C8B92"/>
              </a:buClr>
              <a:buSzPct val="106000"/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rgbClr val="7C8B92"/>
                </a:solidFill>
                <a:latin typeface="Arial "/>
              </a:rPr>
              <a:t>texttexttexttexttexttexttexttexttexttexttexttexttexttexttexttexttexttexttexttext texttexttexttexttexttexttexttexttexttexttexttexttexttexttexttexttexttexttexttext</a:t>
            </a:r>
            <a:br>
              <a:rPr lang="cs-CZ" sz="1400" dirty="0">
                <a:solidFill>
                  <a:srgbClr val="7C8B92"/>
                </a:solidFill>
                <a:latin typeface="Arial "/>
              </a:rPr>
            </a:br>
            <a:endParaRPr lang="cs-CZ" sz="1400" dirty="0">
              <a:solidFill>
                <a:srgbClr val="7C8B92"/>
              </a:solidFill>
              <a:latin typeface="Arial "/>
            </a:endParaRPr>
          </a:p>
          <a:p>
            <a:pPr marL="285750" indent="-285750" algn="l">
              <a:lnSpc>
                <a:spcPts val="2400"/>
              </a:lnSpc>
              <a:buClr>
                <a:srgbClr val="7C8B92"/>
              </a:buClr>
              <a:buSzPct val="106000"/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rgbClr val="7C8B92"/>
                </a:solidFill>
                <a:latin typeface="Arial "/>
              </a:rPr>
              <a:t>texttexttexttexttexttexttexttexttexttextexttexttexttexttexttexttexttexttexttext texttexttexttexttexttexttexttexttexttexttexttexttexttexttexttexttexttexttexttext texttexttexttexttexttexttexttexttexttexttexttexttexttexttexttexttexttexttexttext</a:t>
            </a:r>
            <a:br>
              <a:rPr lang="cs-CZ" sz="1400" dirty="0">
                <a:solidFill>
                  <a:srgbClr val="7C8B92"/>
                </a:solidFill>
                <a:latin typeface="Arial "/>
              </a:rPr>
            </a:br>
            <a:endParaRPr lang="cs-CZ" sz="1400" dirty="0">
              <a:solidFill>
                <a:srgbClr val="7C8B92"/>
              </a:solidFill>
              <a:latin typeface="Arial "/>
            </a:endParaRPr>
          </a:p>
          <a:p>
            <a:pPr marL="285750" indent="-285750" algn="l">
              <a:lnSpc>
                <a:spcPts val="2400"/>
              </a:lnSpc>
              <a:buClr>
                <a:srgbClr val="7C8B92"/>
              </a:buClr>
              <a:buSzPct val="106000"/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rgbClr val="7C8B92"/>
                </a:solidFill>
                <a:latin typeface="Arial "/>
              </a:rPr>
              <a:t>texttexttexttexttexttexttexttexttexttexttexttexttexttexttexttexttexttexttexttext </a:t>
            </a:r>
            <a:r>
              <a:rPr lang="cs-CZ" sz="1400" dirty="0" err="1">
                <a:solidFill>
                  <a:srgbClr val="7C8B92"/>
                </a:solidFill>
                <a:latin typeface="Arial "/>
              </a:rPr>
              <a:t>texttexttexttexttexttexttexttexttexttex</a:t>
            </a:r>
            <a:r>
              <a:rPr lang="cs-CZ" sz="1400" dirty="0">
                <a:solidFill>
                  <a:srgbClr val="7C8B92"/>
                </a:solidFill>
                <a:latin typeface="Arial "/>
              </a:rPr>
              <a:t> </a:t>
            </a:r>
            <a:r>
              <a:rPr lang="cs-CZ" sz="1400" dirty="0" err="1">
                <a:solidFill>
                  <a:srgbClr val="7C8B92"/>
                </a:solidFill>
                <a:latin typeface="Arial "/>
              </a:rPr>
              <a:t>texttexttexttexttexttexttexttexttexttext</a:t>
            </a:r>
            <a:r>
              <a:rPr lang="cs-CZ" sz="1400" dirty="0">
                <a:solidFill>
                  <a:srgbClr val="7C8B92"/>
                </a:solidFill>
                <a:latin typeface="Arial "/>
              </a:rPr>
              <a:t> </a:t>
            </a:r>
            <a:r>
              <a:rPr lang="cs-CZ" sz="1400" dirty="0" err="1">
                <a:solidFill>
                  <a:srgbClr val="7C8B92"/>
                </a:solidFill>
                <a:latin typeface="Arial "/>
              </a:rPr>
              <a:t>texttexttexttexttexttexttexttexttexttext</a:t>
            </a:r>
            <a:br>
              <a:rPr lang="cs-CZ" sz="1400" dirty="0">
                <a:solidFill>
                  <a:srgbClr val="7C8B92"/>
                </a:solidFill>
                <a:latin typeface="Arial "/>
              </a:rPr>
            </a:br>
            <a:endParaRPr lang="cs-CZ" sz="1400" dirty="0">
              <a:solidFill>
                <a:srgbClr val="7C8B92"/>
              </a:solidFill>
              <a:latin typeface="Arial "/>
            </a:endParaRPr>
          </a:p>
          <a:p>
            <a:pPr marL="285750" indent="-285750" algn="l">
              <a:lnSpc>
                <a:spcPts val="2400"/>
              </a:lnSpc>
              <a:buClr>
                <a:srgbClr val="7C8B92"/>
              </a:buClr>
              <a:buSzPct val="106000"/>
              <a:buFont typeface="Arial" panose="020B0604020202020204" pitchFamily="34" charset="0"/>
              <a:buChar char="•"/>
            </a:pPr>
            <a:r>
              <a:rPr lang="cs-CZ" sz="1400" dirty="0">
                <a:solidFill>
                  <a:srgbClr val="7C8B92"/>
                </a:solidFill>
                <a:latin typeface="Arial "/>
              </a:rPr>
              <a:t>texttexttexttexttexttexttexttexttexttexttexttexttexttexttexttexttexttexttexttext texttexttexttexttexttexttexttexttexttextexttexttexttexttexttexttexttexttexttext</a:t>
            </a:r>
            <a:endParaRPr lang="cs-CZ" sz="1400" i="0" u="none" strike="noStrike" baseline="30000" dirty="0">
              <a:solidFill>
                <a:srgbClr val="7C8B92"/>
              </a:solidFill>
              <a:latin typeface="Arial 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594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 descr="Obsah obrázku text, Písmo, logo, snímek obrazovky&#10;&#10;Obsah vygenerovaný umělou inteligencí může být nesprávný.">
            <a:extLst>
              <a:ext uri="{FF2B5EF4-FFF2-40B4-BE49-F238E27FC236}">
                <a16:creationId xmlns:a16="http://schemas.microsoft.com/office/drawing/2014/main" id="{3809DD01-3ECA-BDDC-07D8-C5BF27B70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0" t="34668" b="32828"/>
          <a:stretch/>
        </p:blipFill>
        <p:spPr>
          <a:xfrm>
            <a:off x="379291" y="347299"/>
            <a:ext cx="3728818" cy="42235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6DBA030-2271-DFE1-DACF-477BB95122D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8053" y="5885708"/>
            <a:ext cx="4077762" cy="78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4120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95</Words>
  <Application>Microsoft Office PowerPoint</Application>
  <PresentationFormat>Širokoúhlá obrazovka</PresentationFormat>
  <Paragraphs>12</Paragraphs>
  <Slides>5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Arial </vt:lpstr>
      <vt:lpstr>Arial Black</vt:lpstr>
      <vt:lpstr>Motiv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George Krampera</dc:creator>
  <cp:lastModifiedBy>George Krampera</cp:lastModifiedBy>
  <cp:revision>3</cp:revision>
  <dcterms:created xsi:type="dcterms:W3CDTF">2025-06-18T18:16:08Z</dcterms:created>
  <dcterms:modified xsi:type="dcterms:W3CDTF">2025-06-18T19:20:25Z</dcterms:modified>
</cp:coreProperties>
</file>